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99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8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59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24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68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10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44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07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4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12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5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32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BA9C4-BBC2-44C4-A6F2-CCE049316AAB}" type="datetimeFigureOut">
              <a:rPr kumimoji="1" lang="ja-JP" altLang="en-US" smtClean="0"/>
              <a:t>2024/12/29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5C5787-7365-406D-867B-2F5F5A337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0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DCC90E-FDF8-27D8-E266-8A5F9C1DD441}"/>
              </a:ext>
            </a:extLst>
          </p:cNvPr>
          <p:cNvSpPr txBox="1"/>
          <p:nvPr/>
        </p:nvSpPr>
        <p:spPr>
          <a:xfrm>
            <a:off x="697489" y="453900"/>
            <a:ext cx="54630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短縮営業のお知らせ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D313A6-EFBE-EDF8-8FFC-733CF66167BA}"/>
              </a:ext>
            </a:extLst>
          </p:cNvPr>
          <p:cNvSpPr txBox="1"/>
          <p:nvPr/>
        </p:nvSpPr>
        <p:spPr>
          <a:xfrm>
            <a:off x="283152" y="3299391"/>
            <a:ext cx="629169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下記日時は</a:t>
            </a:r>
            <a:r>
              <a:rPr kumimoji="1" lang="ja-JP" altLang="en-US" sz="2400" b="1" dirty="0"/>
              <a:t>東京ヴェルディ様</a:t>
            </a:r>
            <a:endParaRPr kumimoji="1" lang="en-US" altLang="ja-JP" sz="2400" b="1" dirty="0"/>
          </a:p>
          <a:p>
            <a:pPr algn="ctr"/>
            <a:r>
              <a:rPr kumimoji="1" lang="ja-JP" altLang="en-US" sz="2400" dirty="0"/>
              <a:t>による貸し切りの為、一般来場は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時短営業とさせていただきます。</a:t>
            </a:r>
            <a:endParaRPr kumimoji="1"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r>
              <a:rPr kumimoji="1" lang="en-US" altLang="ja-JP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ja-JP" alt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kumimoji="1" lang="en-US" altLang="ja-JP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</a:t>
            </a:r>
            <a:r>
              <a:rPr kumimoji="1" lang="en-US" altLang="ja-JP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kumimoji="1" lang="ja-JP" alt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土</a:t>
            </a:r>
            <a:r>
              <a:rPr kumimoji="1" lang="en-US" altLang="ja-JP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ctr"/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</a:p>
          <a:p>
            <a:pPr algn="ctr"/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最終受付</a:t>
            </a:r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kumimoji="1" lang="en-US" altLang="ja-JP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endParaRPr kumimoji="1"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早朝無人営業、スクールは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通常営業となります。</a:t>
            </a:r>
            <a:endParaRPr kumimoji="1"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何卒ご理解とご協力をお願い致します。</a:t>
            </a:r>
            <a:endParaRPr kumimoji="1"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kumimoji="1" lang="en-US" altLang="ja-JP" sz="2400" dirty="0"/>
          </a:p>
          <a:p>
            <a:pPr algn="r"/>
            <a:r>
              <a:rPr kumimoji="1" lang="ja-JP" altLang="en-US" sz="2400" dirty="0"/>
              <a:t>加藤農園ゴルフリンクス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9926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721CC3-9233-D6AB-26CA-6D35AE1F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東京ヴェルディレンタル品</a:t>
            </a:r>
            <a:br>
              <a:rPr kumimoji="1" lang="en-US" altLang="ja-JP" dirty="0"/>
            </a:br>
            <a:r>
              <a:rPr kumimoji="1" lang="ja-JP" altLang="en-US" dirty="0"/>
              <a:t>チェックリスト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08976A0-1CB0-B4B7-C5B5-D82464C12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067598"/>
              </p:ext>
            </p:extLst>
          </p:nvPr>
        </p:nvGraphicFramePr>
        <p:xfrm>
          <a:off x="185735" y="2273066"/>
          <a:ext cx="6386515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475">
                  <a:extLst>
                    <a:ext uri="{9D8B030D-6E8A-4147-A177-3AD203B41FA5}">
                      <a16:colId xmlns:a16="http://schemas.microsoft.com/office/drawing/2014/main" val="3294611873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3509903763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3590504222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1388270804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3368661087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3544593883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182579989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1847866459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1203115755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1896036143"/>
                    </a:ext>
                  </a:extLst>
                </a:gridCol>
                <a:gridCol w="563404">
                  <a:extLst>
                    <a:ext uri="{9D8B030D-6E8A-4147-A177-3AD203B41FA5}">
                      <a16:colId xmlns:a16="http://schemas.microsoft.com/office/drawing/2014/main" val="485077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8611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クラブセット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1838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パター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252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サンド</a:t>
                      </a:r>
                      <a:r>
                        <a:rPr kumimoji="1" lang="en-US" altLang="ja-JP" dirty="0"/>
                        <a:t>(S)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16472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AF6000-8405-2542-7851-0EFB4E4EBA9C}"/>
              </a:ext>
            </a:extLst>
          </p:cNvPr>
          <p:cNvSpPr txBox="1"/>
          <p:nvPr/>
        </p:nvSpPr>
        <p:spPr>
          <a:xfrm>
            <a:off x="185735" y="4953000"/>
            <a:ext cx="6286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貸出はメンズ、レディースで分ける必要はありません。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一度貸し出したものは一日貸出となるので途中回収しません。</a:t>
            </a:r>
            <a:r>
              <a:rPr kumimoji="1" lang="en-US" altLang="ja-JP" dirty="0"/>
              <a:t>(</a:t>
            </a:r>
            <a:r>
              <a:rPr kumimoji="1" lang="ja-JP" altLang="en-US" dirty="0"/>
              <a:t>当日の先方との話し合いで変わる可能性がありますが、件数把握しやすいように致します。</a:t>
            </a:r>
            <a:r>
              <a:rPr kumimoji="1" lang="en-US" altLang="ja-JP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E0E944-904E-C386-DF9D-75A93B759640}"/>
              </a:ext>
            </a:extLst>
          </p:cNvPr>
          <p:cNvSpPr txBox="1"/>
          <p:nvPr/>
        </p:nvSpPr>
        <p:spPr>
          <a:xfrm>
            <a:off x="185735" y="4020586"/>
            <a:ext cx="6386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貸し出したらハンコを押してください。</a:t>
            </a:r>
            <a:endParaRPr kumimoji="1"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決済は必要ありません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651774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145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東京ヴェルディレンタル品 チェックリスト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加藤 勇人</dc:creator>
  <cp:lastModifiedBy>加藤 勇人</cp:lastModifiedBy>
  <cp:revision>1</cp:revision>
  <cp:lastPrinted>2024-12-29T09:00:04Z</cp:lastPrinted>
  <dcterms:created xsi:type="dcterms:W3CDTF">2024-12-29T04:31:08Z</dcterms:created>
  <dcterms:modified xsi:type="dcterms:W3CDTF">2024-12-29T09:39:36Z</dcterms:modified>
</cp:coreProperties>
</file>