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523" y="-23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78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46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0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83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30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66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4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3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92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6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4D48-FDFD-43D6-BA46-9D8286A1AB4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F89B-18B1-4346-8C4B-897571EEE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3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69F634C9-3381-48EF-B860-71F5C242ED04}"/>
              </a:ext>
            </a:extLst>
          </p:cNvPr>
          <p:cNvGrpSpPr/>
          <p:nvPr/>
        </p:nvGrpSpPr>
        <p:grpSpPr>
          <a:xfrm>
            <a:off x="100361" y="213566"/>
            <a:ext cx="6657278" cy="1586659"/>
            <a:chOff x="100361" y="213566"/>
            <a:chExt cx="6657278" cy="1586659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CEA94B81-55AB-45BA-BD55-62EAEF6C9EEE}"/>
                </a:ext>
              </a:extLst>
            </p:cNvPr>
            <p:cNvSpPr/>
            <p:nvPr/>
          </p:nvSpPr>
          <p:spPr>
            <a:xfrm>
              <a:off x="100361" y="213566"/>
              <a:ext cx="6657278" cy="1586659"/>
            </a:xfrm>
            <a:prstGeom prst="roundRect">
              <a:avLst>
                <a:gd name="adj" fmla="val 9185"/>
              </a:avLst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EB42B142-5C55-4FC1-9B9C-86A860E4B408}"/>
                </a:ext>
              </a:extLst>
            </p:cNvPr>
            <p:cNvSpPr txBox="1"/>
            <p:nvPr/>
          </p:nvSpPr>
          <p:spPr>
            <a:xfrm>
              <a:off x="200723" y="312466"/>
              <a:ext cx="4393580" cy="129675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chemeClr val="accent6">
                      <a:lumMod val="7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おとなの</a:t>
              </a:r>
              <a:endParaRPr kumimoji="1" lang="en-US" altLang="ja-JP" dirty="0">
                <a:solidFill>
                  <a:schemeClr val="accent6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kumimoji="1" lang="ja-JP" altLang="en-US" dirty="0">
                  <a:solidFill>
                    <a:schemeClr val="accent6">
                      <a:lumMod val="7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ショートコースレッスン</a:t>
              </a:r>
              <a:endParaRPr kumimoji="1" lang="en-US" altLang="ja-JP" dirty="0">
                <a:solidFill>
                  <a:schemeClr val="accent6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3ADFDFD-DE8C-45E7-A85C-4A4A9FC5529C}"/>
              </a:ext>
            </a:extLst>
          </p:cNvPr>
          <p:cNvSpPr/>
          <p:nvPr/>
        </p:nvSpPr>
        <p:spPr>
          <a:xfrm>
            <a:off x="100361" y="4000798"/>
            <a:ext cx="6657278" cy="2000548"/>
          </a:xfrm>
          <a:prstGeom prst="roundRect">
            <a:avLst>
              <a:gd name="adj" fmla="val 5864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A96985DA-A32B-4C20-A25B-C2AB7E189DCF}"/>
              </a:ext>
            </a:extLst>
          </p:cNvPr>
          <p:cNvSpPr>
            <a:spLocks noEditPoints="1"/>
          </p:cNvSpPr>
          <p:nvPr/>
        </p:nvSpPr>
        <p:spPr bwMode="auto">
          <a:xfrm>
            <a:off x="4048125" y="109719"/>
            <a:ext cx="2709514" cy="5467481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8E0C36-A9D8-4DF2-BC5D-39304EF9055A}"/>
              </a:ext>
            </a:extLst>
          </p:cNvPr>
          <p:cNvSpPr txBox="1"/>
          <p:nvPr/>
        </p:nvSpPr>
        <p:spPr>
          <a:xfrm>
            <a:off x="447675" y="1952923"/>
            <a:ext cx="621471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対象者：カントリー会員・ワールド会員</a:t>
            </a:r>
            <a:endParaRPr kumimoji="1" lang="en-US" altLang="ja-JP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endParaRPr kumimoji="1" lang="en-US" altLang="ja-JP" sz="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kumimoji="1" lang="en-US" altLang="ja-JP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2019</a:t>
            </a:r>
            <a:r>
              <a:rPr kumimoji="1" lang="ja-JP" altLang="en-US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年</a:t>
            </a:r>
            <a:r>
              <a:rPr kumimoji="1" lang="en-US" altLang="ja-JP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10</a:t>
            </a:r>
            <a:r>
              <a:rPr kumimoji="1" lang="ja-JP" altLang="en-US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kumimoji="1" lang="en-US" altLang="ja-JP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6</a:t>
            </a:r>
            <a:r>
              <a:rPr kumimoji="1" lang="ja-JP" altLang="en-US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(</a:t>
            </a:r>
            <a:r>
              <a:rPr kumimoji="1" lang="ja-JP" altLang="en-US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)</a:t>
            </a:r>
          </a:p>
          <a:p>
            <a:r>
              <a:rPr kumimoji="1" lang="ja-JP" altLang="en-US" sz="28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多摩川ゴルフ倶楽部</a:t>
            </a:r>
            <a:endParaRPr kumimoji="1" lang="en-US" altLang="ja-JP" sz="28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kumimoji="1" lang="ja-JP" altLang="en-US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川崎市中原区上丸子山王町</a:t>
            </a:r>
            <a:r>
              <a:rPr kumimoji="1" lang="en-US" altLang="ja-JP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1-15-25</a:t>
            </a:r>
          </a:p>
          <a:p>
            <a:r>
              <a:rPr kumimoji="1" lang="en-US" altLang="ja-JP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TEL044-411-6227</a:t>
            </a:r>
          </a:p>
          <a:p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担当プロ　丹野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87F7A3C-5D4A-4A28-8718-32DE99472BD1}"/>
              </a:ext>
            </a:extLst>
          </p:cNvPr>
          <p:cNvSpPr txBox="1"/>
          <p:nvPr/>
        </p:nvSpPr>
        <p:spPr>
          <a:xfrm>
            <a:off x="200723" y="4046964"/>
            <a:ext cx="63437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【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参加費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】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2,750-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（税込）プレー代個人清算￥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3,850</a:t>
            </a:r>
          </a:p>
          <a:p>
            <a:r>
              <a:rPr kumimoji="1" lang="ja-JP" altLang="en-US" sz="1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　　　　　　　　</a:t>
            </a:r>
            <a:r>
              <a:rPr kumimoji="1" lang="en-US" altLang="ja-JP" sz="1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※</a:t>
            </a:r>
            <a:r>
              <a:rPr kumimoji="1" lang="ja-JP" altLang="en-US" sz="10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お支払いはクレジットカードのみ</a:t>
            </a:r>
            <a:endParaRPr kumimoji="1" lang="en-US" altLang="ja-JP" sz="10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【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キャンセル料について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】</a:t>
            </a:r>
          </a:p>
          <a:p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9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kumimoji="1" lang="en-US" altLang="ja-JP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3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0</a:t>
            </a:r>
            <a:r>
              <a:rPr kumimoji="1" lang="ja-JP" altLang="en-US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(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)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～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10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5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(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土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)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　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50%</a:t>
            </a:r>
          </a:p>
          <a:p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10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月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6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(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日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)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当日　　　　　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100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％</a:t>
            </a:r>
            <a:endParaRPr kumimoji="1" lang="en-US" altLang="ja-JP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  <a:p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【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集合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】</a:t>
            </a:r>
          </a:p>
          <a:p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現地受付ワゴン前　</a:t>
            </a:r>
            <a:r>
              <a:rPr kumimoji="1" lang="en-US" altLang="ja-JP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13:30</a:t>
            </a:r>
            <a:r>
              <a:rPr kumimoji="1" lang="ja-JP" altLang="en-US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 </a:t>
            </a:r>
            <a:r>
              <a:rPr kumimoji="1" lang="en-US" altLang="ja-JP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(</a:t>
            </a:r>
            <a:r>
              <a:rPr kumimoji="1" lang="ja-JP" altLang="en-US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スタート</a:t>
            </a:r>
            <a:r>
              <a:rPr kumimoji="1" lang="en-US" altLang="ja-JP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14:00)</a:t>
            </a:r>
            <a:endParaRPr kumimoji="1" lang="ja-JP" altLang="en-US" sz="1200" dirty="0">
              <a:latin typeface="07やさしさゴシック" panose="02000600000000000000" pitchFamily="2" charset="-128"/>
              <a:ea typeface="07やさしさゴシック" panose="02000600000000000000" pitchFamily="2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FFE0296-2942-46CD-8ABC-6B65EBFD2209}"/>
              </a:ext>
            </a:extLst>
          </p:cNvPr>
          <p:cNvCxnSpPr/>
          <p:nvPr/>
        </p:nvCxnSpPr>
        <p:spPr>
          <a:xfrm>
            <a:off x="0" y="6781800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5EC010D1-8DAA-4D71-AD17-A0FD7AF6C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50" y="6010373"/>
            <a:ext cx="714375" cy="7624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23A7AD-E0FE-4658-8293-AA64AD06C832}"/>
              </a:ext>
            </a:extLst>
          </p:cNvPr>
          <p:cNvSpPr txBox="1"/>
          <p:nvPr/>
        </p:nvSpPr>
        <p:spPr>
          <a:xfrm>
            <a:off x="2518782" y="6221460"/>
            <a:ext cx="288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加藤農園ゴルフリンクス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7455B55-8C4D-4846-9985-1DFA2E9F548C}"/>
              </a:ext>
            </a:extLst>
          </p:cNvPr>
          <p:cNvSpPr txBox="1"/>
          <p:nvPr/>
        </p:nvSpPr>
        <p:spPr>
          <a:xfrm>
            <a:off x="-1" y="6886575"/>
            <a:ext cx="2371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2019</a:t>
            </a:r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年</a:t>
            </a:r>
            <a:r>
              <a:rPr kumimoji="1" lang="en-US" altLang="ja-JP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10</a:t>
            </a:r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月</a:t>
            </a:r>
            <a:r>
              <a:rPr kumimoji="1" lang="en-US" altLang="ja-JP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6</a:t>
            </a:r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日</a:t>
            </a:r>
            <a:r>
              <a:rPr kumimoji="1" lang="en-US" altLang="ja-JP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(</a:t>
            </a:r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日</a:t>
            </a:r>
            <a:r>
              <a:rPr kumimoji="1" lang="en-US" altLang="ja-JP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)</a:t>
            </a:r>
          </a:p>
          <a:p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多摩川ゴルフ倶楽部</a:t>
            </a:r>
            <a:endParaRPr kumimoji="1" lang="en-US" altLang="ja-JP" sz="105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おとなの</a:t>
            </a:r>
            <a:endParaRPr kumimoji="1" lang="en-US" altLang="ja-JP" sz="105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r>
              <a:rPr kumimoji="1" lang="ja-JP" altLang="en-US" sz="105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ショートコースレッスン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F0AB7A-22C4-49B0-BBC4-7E837417ED8E}"/>
              </a:ext>
            </a:extLst>
          </p:cNvPr>
          <p:cNvGrpSpPr/>
          <p:nvPr/>
        </p:nvGrpSpPr>
        <p:grpSpPr>
          <a:xfrm>
            <a:off x="1632100" y="6955794"/>
            <a:ext cx="3845864" cy="1238138"/>
            <a:chOff x="100361" y="213566"/>
            <a:chExt cx="6657278" cy="1586659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5A152E89-27F9-4C60-BF60-DC89C94F75E2}"/>
                </a:ext>
              </a:extLst>
            </p:cNvPr>
            <p:cNvSpPr/>
            <p:nvPr/>
          </p:nvSpPr>
          <p:spPr>
            <a:xfrm>
              <a:off x="100361" y="213566"/>
              <a:ext cx="6657278" cy="1586659"/>
            </a:xfrm>
            <a:prstGeom prst="roundRect">
              <a:avLst>
                <a:gd name="adj" fmla="val 9185"/>
              </a:avLst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16A5E4F-93B6-49B3-B67A-BA82F3D82CEF}"/>
                </a:ext>
              </a:extLst>
            </p:cNvPr>
            <p:cNvSpPr txBox="1"/>
            <p:nvPr/>
          </p:nvSpPr>
          <p:spPr>
            <a:xfrm>
              <a:off x="200723" y="312467"/>
              <a:ext cx="6556916" cy="1296751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kumimoji="1" lang="ja-JP" altLang="en-US" dirty="0">
                  <a:solidFill>
                    <a:schemeClr val="accent6">
                      <a:lumMod val="7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おとなの</a:t>
              </a:r>
              <a:endParaRPr kumimoji="1" lang="en-US" altLang="ja-JP" dirty="0">
                <a:solidFill>
                  <a:schemeClr val="accent6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kumimoji="1" lang="ja-JP" altLang="en-US" dirty="0">
                  <a:solidFill>
                    <a:schemeClr val="accent6">
                      <a:lumMod val="7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ショートコースレッスン</a:t>
              </a:r>
              <a:endParaRPr kumimoji="1" lang="en-US" altLang="ja-JP" dirty="0">
                <a:solidFill>
                  <a:schemeClr val="accent6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/>
              <a:r>
                <a:rPr kumimoji="1" lang="ja-JP" altLang="en-US" dirty="0">
                  <a:solidFill>
                    <a:schemeClr val="accent6">
                      <a:lumMod val="75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お申込書</a:t>
              </a:r>
              <a:endParaRPr kumimoji="1" lang="en-US" altLang="ja-JP" dirty="0">
                <a:solidFill>
                  <a:schemeClr val="accent6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68A4637-5C2B-4CBA-8557-81AD2ADB233A}"/>
              </a:ext>
            </a:extLst>
          </p:cNvPr>
          <p:cNvSpPr txBox="1"/>
          <p:nvPr/>
        </p:nvSpPr>
        <p:spPr>
          <a:xfrm>
            <a:off x="3086100" y="6674078"/>
            <a:ext cx="685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solidFill>
                  <a:schemeClr val="accent5"/>
                </a:solidFill>
              </a:rPr>
              <a:t>きりとり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90CFF3-A1B7-46E5-B21D-2E772A774A11}"/>
              </a:ext>
            </a:extLst>
          </p:cNvPr>
          <p:cNvSpPr txBox="1"/>
          <p:nvPr/>
        </p:nvSpPr>
        <p:spPr>
          <a:xfrm>
            <a:off x="628649" y="8363375"/>
            <a:ext cx="5667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申込日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年　　　月　　　日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kumimoji="1" lang="ja-JP" altLang="en-US" dirty="0"/>
              <a:t>氏名</a:t>
            </a:r>
            <a:r>
              <a:rPr kumimoji="1" lang="ja-JP" altLang="en-US" u="sng" dirty="0"/>
              <a:t>　　　　　　　　　　　　　　　　　　</a:t>
            </a:r>
            <a:r>
              <a:rPr kumimoji="1" lang="ja-JP" altLang="en-US" dirty="0"/>
              <a:t>　　　</a:t>
            </a:r>
            <a:endParaRPr kumimoji="1" lang="en-US" altLang="ja-JP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6176EB8-C480-408B-BC03-10E652DEAF90}"/>
              </a:ext>
            </a:extLst>
          </p:cNvPr>
          <p:cNvCxnSpPr>
            <a:cxnSpLocks/>
          </p:cNvCxnSpPr>
          <p:nvPr/>
        </p:nvCxnSpPr>
        <p:spPr>
          <a:xfrm>
            <a:off x="1290057" y="9487076"/>
            <a:ext cx="45201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8">
            <a:extLst>
              <a:ext uri="{FF2B5EF4-FFF2-40B4-BE49-F238E27FC236}">
                <a16:creationId xmlns:a16="http://schemas.microsoft.com/office/drawing/2014/main" id="{A96985DA-A32B-4C20-A25B-C2AB7E189DCF}"/>
              </a:ext>
            </a:extLst>
          </p:cNvPr>
          <p:cNvSpPr>
            <a:spLocks noEditPoints="1"/>
          </p:cNvSpPr>
          <p:nvPr/>
        </p:nvSpPr>
        <p:spPr bwMode="auto">
          <a:xfrm>
            <a:off x="5329237" y="6886575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08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8">
            <a:extLst>
              <a:ext uri="{FF2B5EF4-FFF2-40B4-BE49-F238E27FC236}">
                <a16:creationId xmlns:a16="http://schemas.microsoft.com/office/drawing/2014/main" id="{F5B401F3-4581-48D0-BBC8-5D77213B97FF}"/>
              </a:ext>
            </a:extLst>
          </p:cNvPr>
          <p:cNvSpPr>
            <a:spLocks noEditPoints="1"/>
          </p:cNvSpPr>
          <p:nvPr/>
        </p:nvSpPr>
        <p:spPr bwMode="auto">
          <a:xfrm>
            <a:off x="1914419" y="6907864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9" name="Freeform 18">
            <a:extLst>
              <a:ext uri="{FF2B5EF4-FFF2-40B4-BE49-F238E27FC236}">
                <a16:creationId xmlns:a16="http://schemas.microsoft.com/office/drawing/2014/main" id="{0E434698-0536-4CCC-B31B-B1E09C641961}"/>
              </a:ext>
            </a:extLst>
          </p:cNvPr>
          <p:cNvSpPr>
            <a:spLocks noEditPoints="1"/>
          </p:cNvSpPr>
          <p:nvPr/>
        </p:nvSpPr>
        <p:spPr bwMode="auto">
          <a:xfrm>
            <a:off x="2417214" y="6907864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29F3F1FA-B0E3-4181-BF49-8E3726EDC30C}"/>
              </a:ext>
            </a:extLst>
          </p:cNvPr>
          <p:cNvSpPr>
            <a:spLocks noEditPoints="1"/>
          </p:cNvSpPr>
          <p:nvPr/>
        </p:nvSpPr>
        <p:spPr bwMode="auto">
          <a:xfrm>
            <a:off x="3014771" y="6907864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" name="Freeform 18">
            <a:extLst>
              <a:ext uri="{FF2B5EF4-FFF2-40B4-BE49-F238E27FC236}">
                <a16:creationId xmlns:a16="http://schemas.microsoft.com/office/drawing/2014/main" id="{7903865A-069D-4A87-A384-06A5A87E6DD8}"/>
              </a:ext>
            </a:extLst>
          </p:cNvPr>
          <p:cNvSpPr>
            <a:spLocks noEditPoints="1"/>
          </p:cNvSpPr>
          <p:nvPr/>
        </p:nvSpPr>
        <p:spPr bwMode="auto">
          <a:xfrm>
            <a:off x="3714326" y="6907864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955C499-38ED-4046-9E20-99BA897E8865}"/>
              </a:ext>
            </a:extLst>
          </p:cNvPr>
          <p:cNvGrpSpPr/>
          <p:nvPr/>
        </p:nvGrpSpPr>
        <p:grpSpPr>
          <a:xfrm>
            <a:off x="95076" y="245330"/>
            <a:ext cx="6667848" cy="5721083"/>
            <a:chOff x="105931" y="893030"/>
            <a:chExt cx="6667848" cy="5721083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860B5DBC-AD01-4F9C-90C9-9300E0BFC052}"/>
                </a:ext>
              </a:extLst>
            </p:cNvPr>
            <p:cNvSpPr/>
            <p:nvPr/>
          </p:nvSpPr>
          <p:spPr>
            <a:xfrm>
              <a:off x="216736" y="1843576"/>
              <a:ext cx="6497554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1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悪天候又は練習場、プロの都合による中止は、前日の</a:t>
              </a:r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12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時までに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    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予約システムのお知らせに掲載します。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2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、開催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ショートコースは日よけがありません。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    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飲み物、汗拭きタオル、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帽子等を準備し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、各自熱中症対策をお願いします。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３、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トイレは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河川敷に設置されている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簡易トイレ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をご利用ください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４、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手引きカート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を利用したプレースタイル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になります。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５、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クラブをお持ちの方は、プロに必要なクラブをご確認ください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    クラブを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お持ちでない方は、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フロントへお申し付けください。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6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、</a:t>
              </a:r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3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時間程度を予定していますが、ショートコースの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混雑状況により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    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異なる場合があります。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７、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不明な点は、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お気軽に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スタッフ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へお問い合わせください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【参加費支払い方法】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スクエアによるクレジットカード決済となります。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現金でのお支払いは出来ません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。</a:t>
              </a: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ご了承ください。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お支払いは、前日までにお済ませください。</a:t>
              </a:r>
              <a:endPara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endParaRPr lang="ja-JP" altLang="ja-JP" sz="8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ja-JP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キャンセル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は表面の</a:t>
              </a:r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キャンセル料について</a:t>
              </a:r>
              <a:r>
                <a:rPr lang="en-US" altLang="ja-JP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】</a:t>
              </a:r>
              <a:r>
                <a:rPr lang="ja-JP" altLang="en-US" sz="1400" kern="1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Times New Roman" panose="02020603050405020304" pitchFamily="18" charset="0"/>
                </a:rPr>
                <a:t>をご覧ください。</a:t>
              </a:r>
              <a:endParaRPr lang="ja-JP" alt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FBF5442-7A8A-4FC6-863B-FAB166C6B181}"/>
                </a:ext>
              </a:extLst>
            </p:cNvPr>
            <p:cNvSpPr/>
            <p:nvPr/>
          </p:nvSpPr>
          <p:spPr>
            <a:xfrm>
              <a:off x="553452" y="893030"/>
              <a:ext cx="5751095" cy="823303"/>
            </a:xfrm>
            <a:prstGeom prst="rect">
              <a:avLst/>
            </a:prstGeom>
          </p:spPr>
          <p:txBody>
            <a:bodyPr wrap="square">
              <a:prstTxWarp prst="textPlain">
                <a:avLst>
                  <a:gd name="adj" fmla="val 49609"/>
                </a:avLst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ja-JP" sz="2800" b="1" dirty="0">
                  <a:solidFill>
                    <a:srgbClr val="4F6228"/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Times New Roman" panose="02020603050405020304" pitchFamily="18" charset="0"/>
                </a:rPr>
                <a:t>ショートコースレッスン</a:t>
              </a:r>
              <a:r>
                <a:rPr lang="ja-JP" altLang="en-US" sz="2800" b="1" dirty="0">
                  <a:solidFill>
                    <a:srgbClr val="4F6228"/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Times New Roman" panose="02020603050405020304" pitchFamily="18" charset="0"/>
                </a:rPr>
                <a:t>を</a:t>
              </a:r>
              <a:endParaRPr lang="en-US" altLang="ja-JP" sz="2800" b="1" dirty="0">
                <a:solidFill>
                  <a:srgbClr val="4F6228"/>
                </a:solidFill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2800" b="1" dirty="0">
                  <a:solidFill>
                    <a:srgbClr val="4F6228"/>
                  </a:solidFill>
                  <a:latin typeface="07やさしさゴシック" panose="02000600000000000000" pitchFamily="2" charset="-128"/>
                  <a:ea typeface="07やさしさゴシック" panose="02000600000000000000" pitchFamily="2" charset="-128"/>
                  <a:cs typeface="Times New Roman" panose="02020603050405020304" pitchFamily="18" charset="0"/>
                </a:rPr>
                <a:t>楽しむために</a:t>
              </a:r>
              <a:endParaRPr lang="ja-JP" altLang="ja-JP" sz="1200" dirty="0">
                <a:latin typeface="07やさしさゴシック" panose="02000600000000000000" pitchFamily="2" charset="-128"/>
                <a:ea typeface="07やさしさゴシック" panose="02000600000000000000" pitchFamily="2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" name="四角形: 1 つの角を切り取る 4">
              <a:extLst>
                <a:ext uri="{FF2B5EF4-FFF2-40B4-BE49-F238E27FC236}">
                  <a16:creationId xmlns:a16="http://schemas.microsoft.com/office/drawing/2014/main" id="{239D8D59-808D-4E5B-8D68-497ECF60E5AC}"/>
                </a:ext>
              </a:extLst>
            </p:cNvPr>
            <p:cNvSpPr/>
            <p:nvPr/>
          </p:nvSpPr>
          <p:spPr>
            <a:xfrm rot="5400000">
              <a:off x="1039198" y="870750"/>
              <a:ext cx="4801313" cy="6667848"/>
            </a:xfrm>
            <a:prstGeom prst="snip1Rect">
              <a:avLst>
                <a:gd name="adj" fmla="val 7395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32DF35A8-3504-435D-BD1C-03552B1CECEC}"/>
                </a:ext>
              </a:extLst>
            </p:cNvPr>
            <p:cNvSpPr/>
            <p:nvPr/>
          </p:nvSpPr>
          <p:spPr>
            <a:xfrm rot="5400000">
              <a:off x="6421314" y="6252867"/>
              <a:ext cx="353659" cy="351270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Freeform 18">
            <a:extLst>
              <a:ext uri="{FF2B5EF4-FFF2-40B4-BE49-F238E27FC236}">
                <a16:creationId xmlns:a16="http://schemas.microsoft.com/office/drawing/2014/main" id="{C5476B3E-60AF-4B7B-8D6E-8DD310E1B4A4}"/>
              </a:ext>
            </a:extLst>
          </p:cNvPr>
          <p:cNvSpPr>
            <a:spLocks noEditPoints="1"/>
          </p:cNvSpPr>
          <p:nvPr/>
        </p:nvSpPr>
        <p:spPr bwMode="auto">
          <a:xfrm>
            <a:off x="4391453" y="6886580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FF5EE1C3-CADB-4551-B0C3-2B9643FFC059}"/>
              </a:ext>
            </a:extLst>
          </p:cNvPr>
          <p:cNvSpPr>
            <a:spLocks noEditPoints="1"/>
          </p:cNvSpPr>
          <p:nvPr/>
        </p:nvSpPr>
        <p:spPr bwMode="auto">
          <a:xfrm>
            <a:off x="5057347" y="6877798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2C964F98-5910-495E-8FAD-B7974F0C258E}"/>
              </a:ext>
            </a:extLst>
          </p:cNvPr>
          <p:cNvSpPr>
            <a:spLocks noEditPoints="1"/>
          </p:cNvSpPr>
          <p:nvPr/>
        </p:nvSpPr>
        <p:spPr bwMode="auto">
          <a:xfrm>
            <a:off x="5810250" y="6886574"/>
            <a:ext cx="1447800" cy="3019420"/>
          </a:xfrm>
          <a:custGeom>
            <a:avLst/>
            <a:gdLst>
              <a:gd name="T0" fmla="*/ 337 w 674"/>
              <a:gd name="T1" fmla="*/ 818 h 1363"/>
              <a:gd name="T2" fmla="*/ 336 w 674"/>
              <a:gd name="T3" fmla="*/ 834 h 1363"/>
              <a:gd name="T4" fmla="*/ 346 w 674"/>
              <a:gd name="T5" fmla="*/ 1012 h 1363"/>
              <a:gd name="T6" fmla="*/ 364 w 674"/>
              <a:gd name="T7" fmla="*/ 1146 h 1363"/>
              <a:gd name="T8" fmla="*/ 361 w 674"/>
              <a:gd name="T9" fmla="*/ 1248 h 1363"/>
              <a:gd name="T10" fmla="*/ 344 w 674"/>
              <a:gd name="T11" fmla="*/ 1248 h 1363"/>
              <a:gd name="T12" fmla="*/ 345 w 674"/>
              <a:gd name="T13" fmla="*/ 1265 h 1363"/>
              <a:gd name="T14" fmla="*/ 281 w 674"/>
              <a:gd name="T15" fmla="*/ 1300 h 1363"/>
              <a:gd name="T16" fmla="*/ 261 w 674"/>
              <a:gd name="T17" fmla="*/ 1324 h 1363"/>
              <a:gd name="T18" fmla="*/ 273 w 674"/>
              <a:gd name="T19" fmla="*/ 1338 h 1363"/>
              <a:gd name="T20" fmla="*/ 373 w 674"/>
              <a:gd name="T21" fmla="*/ 1344 h 1363"/>
              <a:gd name="T22" fmla="*/ 381 w 674"/>
              <a:gd name="T23" fmla="*/ 1360 h 1363"/>
              <a:gd name="T24" fmla="*/ 446 w 674"/>
              <a:gd name="T25" fmla="*/ 1360 h 1363"/>
              <a:gd name="T26" fmla="*/ 529 w 674"/>
              <a:gd name="T27" fmla="*/ 1338 h 1363"/>
              <a:gd name="T28" fmla="*/ 582 w 674"/>
              <a:gd name="T29" fmla="*/ 1326 h 1363"/>
              <a:gd name="T30" fmla="*/ 571 w 674"/>
              <a:gd name="T31" fmla="*/ 1260 h 1363"/>
              <a:gd name="T32" fmla="*/ 551 w 674"/>
              <a:gd name="T33" fmla="*/ 1239 h 1363"/>
              <a:gd name="T34" fmla="*/ 539 w 674"/>
              <a:gd name="T35" fmla="*/ 1160 h 1363"/>
              <a:gd name="T36" fmla="*/ 541 w 674"/>
              <a:gd name="T37" fmla="*/ 992 h 1363"/>
              <a:gd name="T38" fmla="*/ 628 w 674"/>
              <a:gd name="T39" fmla="*/ 782 h 1363"/>
              <a:gd name="T40" fmla="*/ 670 w 674"/>
              <a:gd name="T41" fmla="*/ 687 h 1363"/>
              <a:gd name="T42" fmla="*/ 669 w 674"/>
              <a:gd name="T43" fmla="*/ 563 h 1363"/>
              <a:gd name="T44" fmla="*/ 640 w 674"/>
              <a:gd name="T45" fmla="*/ 479 h 1363"/>
              <a:gd name="T46" fmla="*/ 618 w 674"/>
              <a:gd name="T47" fmla="*/ 454 h 1363"/>
              <a:gd name="T48" fmla="*/ 617 w 674"/>
              <a:gd name="T49" fmla="*/ 428 h 1363"/>
              <a:gd name="T50" fmla="*/ 564 w 674"/>
              <a:gd name="T51" fmla="*/ 342 h 1363"/>
              <a:gd name="T52" fmla="*/ 484 w 674"/>
              <a:gd name="T53" fmla="*/ 233 h 1363"/>
              <a:gd name="T54" fmla="*/ 385 w 674"/>
              <a:gd name="T55" fmla="*/ 145 h 1363"/>
              <a:gd name="T56" fmla="*/ 321 w 674"/>
              <a:gd name="T57" fmla="*/ 134 h 1363"/>
              <a:gd name="T58" fmla="*/ 257 w 674"/>
              <a:gd name="T59" fmla="*/ 128 h 1363"/>
              <a:gd name="T60" fmla="*/ 260 w 674"/>
              <a:gd name="T61" fmla="*/ 113 h 1363"/>
              <a:gd name="T62" fmla="*/ 281 w 674"/>
              <a:gd name="T63" fmla="*/ 92 h 1363"/>
              <a:gd name="T64" fmla="*/ 244 w 674"/>
              <a:gd name="T65" fmla="*/ 57 h 1363"/>
              <a:gd name="T66" fmla="*/ 215 w 674"/>
              <a:gd name="T67" fmla="*/ 33 h 1363"/>
              <a:gd name="T68" fmla="*/ 149 w 674"/>
              <a:gd name="T69" fmla="*/ 0 h 1363"/>
              <a:gd name="T70" fmla="*/ 101 w 674"/>
              <a:gd name="T71" fmla="*/ 16 h 1363"/>
              <a:gd name="T72" fmla="*/ 89 w 674"/>
              <a:gd name="T73" fmla="*/ 41 h 1363"/>
              <a:gd name="T74" fmla="*/ 38 w 674"/>
              <a:gd name="T75" fmla="*/ 85 h 1363"/>
              <a:gd name="T76" fmla="*/ 24 w 674"/>
              <a:gd name="T77" fmla="*/ 120 h 1363"/>
              <a:gd name="T78" fmla="*/ 26 w 674"/>
              <a:gd name="T79" fmla="*/ 160 h 1363"/>
              <a:gd name="T80" fmla="*/ 30 w 674"/>
              <a:gd name="T81" fmla="*/ 215 h 1363"/>
              <a:gd name="T82" fmla="*/ 43 w 674"/>
              <a:gd name="T83" fmla="*/ 218 h 1363"/>
              <a:gd name="T84" fmla="*/ 108 w 674"/>
              <a:gd name="T85" fmla="*/ 221 h 1363"/>
              <a:gd name="T86" fmla="*/ 153 w 674"/>
              <a:gd name="T87" fmla="*/ 285 h 1363"/>
              <a:gd name="T88" fmla="*/ 203 w 674"/>
              <a:gd name="T89" fmla="*/ 428 h 1363"/>
              <a:gd name="T90" fmla="*/ 250 w 674"/>
              <a:gd name="T91" fmla="*/ 724 h 1363"/>
              <a:gd name="T92" fmla="*/ 248 w 674"/>
              <a:gd name="T93" fmla="*/ 785 h 1363"/>
              <a:gd name="T94" fmla="*/ 252 w 674"/>
              <a:gd name="T95" fmla="*/ 824 h 1363"/>
              <a:gd name="T96" fmla="*/ 8 w 674"/>
              <a:gd name="T97" fmla="*/ 1291 h 1363"/>
              <a:gd name="T98" fmla="*/ 3 w 674"/>
              <a:gd name="T99" fmla="*/ 1323 h 1363"/>
              <a:gd name="T100" fmla="*/ 33 w 674"/>
              <a:gd name="T101" fmla="*/ 1341 h 1363"/>
              <a:gd name="T102" fmla="*/ 77 w 674"/>
              <a:gd name="T103" fmla="*/ 1341 h 1363"/>
              <a:gd name="T104" fmla="*/ 108 w 674"/>
              <a:gd name="T105" fmla="*/ 1318 h 1363"/>
              <a:gd name="T106" fmla="*/ 310 w 674"/>
              <a:gd name="T107" fmla="*/ 839 h 1363"/>
              <a:gd name="T108" fmla="*/ 325 w 674"/>
              <a:gd name="T109" fmla="*/ 836 h 1363"/>
              <a:gd name="T110" fmla="*/ 343 w 674"/>
              <a:gd name="T111" fmla="*/ 527 h 1363"/>
              <a:gd name="T112" fmla="*/ 301 w 674"/>
              <a:gd name="T113" fmla="*/ 673 h 1363"/>
              <a:gd name="T114" fmla="*/ 292 w 674"/>
              <a:gd name="T115" fmla="*/ 461 h 1363"/>
              <a:gd name="T116" fmla="*/ 286 w 674"/>
              <a:gd name="T117" fmla="*/ 390 h 1363"/>
              <a:gd name="T118" fmla="*/ 463 w 674"/>
              <a:gd name="T119" fmla="*/ 1101 h 1363"/>
              <a:gd name="T120" fmla="*/ 476 w 674"/>
              <a:gd name="T121" fmla="*/ 1205 h 1363"/>
              <a:gd name="T122" fmla="*/ 470 w 674"/>
              <a:gd name="T123" fmla="*/ 122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4" h="1363">
                <a:moveTo>
                  <a:pt x="325" y="836"/>
                </a:moveTo>
                <a:lnTo>
                  <a:pt x="325" y="836"/>
                </a:lnTo>
                <a:lnTo>
                  <a:pt x="331" y="829"/>
                </a:lnTo>
                <a:lnTo>
                  <a:pt x="336" y="823"/>
                </a:lnTo>
                <a:lnTo>
                  <a:pt x="336" y="823"/>
                </a:lnTo>
                <a:lnTo>
                  <a:pt x="337" y="818"/>
                </a:lnTo>
                <a:lnTo>
                  <a:pt x="337" y="818"/>
                </a:lnTo>
                <a:lnTo>
                  <a:pt x="338" y="818"/>
                </a:lnTo>
                <a:lnTo>
                  <a:pt x="338" y="818"/>
                </a:lnTo>
                <a:lnTo>
                  <a:pt x="336" y="823"/>
                </a:lnTo>
                <a:lnTo>
                  <a:pt x="336" y="823"/>
                </a:lnTo>
                <a:lnTo>
                  <a:pt x="336" y="834"/>
                </a:lnTo>
                <a:lnTo>
                  <a:pt x="334" y="850"/>
                </a:lnTo>
                <a:lnTo>
                  <a:pt x="336" y="891"/>
                </a:lnTo>
                <a:lnTo>
                  <a:pt x="337" y="931"/>
                </a:lnTo>
                <a:lnTo>
                  <a:pt x="339" y="960"/>
                </a:lnTo>
                <a:lnTo>
                  <a:pt x="339" y="960"/>
                </a:lnTo>
                <a:lnTo>
                  <a:pt x="346" y="1012"/>
                </a:lnTo>
                <a:lnTo>
                  <a:pt x="351" y="1060"/>
                </a:lnTo>
                <a:lnTo>
                  <a:pt x="351" y="1060"/>
                </a:lnTo>
                <a:lnTo>
                  <a:pt x="354" y="1077"/>
                </a:lnTo>
                <a:lnTo>
                  <a:pt x="357" y="1096"/>
                </a:lnTo>
                <a:lnTo>
                  <a:pt x="361" y="1118"/>
                </a:lnTo>
                <a:lnTo>
                  <a:pt x="364" y="1146"/>
                </a:lnTo>
                <a:lnTo>
                  <a:pt x="364" y="1146"/>
                </a:lnTo>
                <a:lnTo>
                  <a:pt x="364" y="1161"/>
                </a:lnTo>
                <a:lnTo>
                  <a:pt x="366" y="1178"/>
                </a:lnTo>
                <a:lnTo>
                  <a:pt x="364" y="1212"/>
                </a:lnTo>
                <a:lnTo>
                  <a:pt x="361" y="1248"/>
                </a:lnTo>
                <a:lnTo>
                  <a:pt x="361" y="1248"/>
                </a:lnTo>
                <a:lnTo>
                  <a:pt x="360" y="1247"/>
                </a:lnTo>
                <a:lnTo>
                  <a:pt x="354" y="1245"/>
                </a:lnTo>
                <a:lnTo>
                  <a:pt x="351" y="1243"/>
                </a:lnTo>
                <a:lnTo>
                  <a:pt x="348" y="1243"/>
                </a:lnTo>
                <a:lnTo>
                  <a:pt x="346" y="1245"/>
                </a:lnTo>
                <a:lnTo>
                  <a:pt x="344" y="1248"/>
                </a:lnTo>
                <a:lnTo>
                  <a:pt x="344" y="1248"/>
                </a:lnTo>
                <a:lnTo>
                  <a:pt x="344" y="1252"/>
                </a:lnTo>
                <a:lnTo>
                  <a:pt x="345" y="1255"/>
                </a:lnTo>
                <a:lnTo>
                  <a:pt x="346" y="1260"/>
                </a:lnTo>
                <a:lnTo>
                  <a:pt x="346" y="1263"/>
                </a:lnTo>
                <a:lnTo>
                  <a:pt x="345" y="1265"/>
                </a:lnTo>
                <a:lnTo>
                  <a:pt x="343" y="1269"/>
                </a:lnTo>
                <a:lnTo>
                  <a:pt x="337" y="1272"/>
                </a:lnTo>
                <a:lnTo>
                  <a:pt x="337" y="1272"/>
                </a:lnTo>
                <a:lnTo>
                  <a:pt x="317" y="1282"/>
                </a:lnTo>
                <a:lnTo>
                  <a:pt x="293" y="1294"/>
                </a:lnTo>
                <a:lnTo>
                  <a:pt x="281" y="1300"/>
                </a:lnTo>
                <a:lnTo>
                  <a:pt x="272" y="1306"/>
                </a:lnTo>
                <a:lnTo>
                  <a:pt x="264" y="1311"/>
                </a:lnTo>
                <a:lnTo>
                  <a:pt x="262" y="1314"/>
                </a:lnTo>
                <a:lnTo>
                  <a:pt x="262" y="1317"/>
                </a:lnTo>
                <a:lnTo>
                  <a:pt x="262" y="1317"/>
                </a:lnTo>
                <a:lnTo>
                  <a:pt x="261" y="1324"/>
                </a:lnTo>
                <a:lnTo>
                  <a:pt x="260" y="1329"/>
                </a:lnTo>
                <a:lnTo>
                  <a:pt x="260" y="1330"/>
                </a:lnTo>
                <a:lnTo>
                  <a:pt x="261" y="1332"/>
                </a:lnTo>
                <a:lnTo>
                  <a:pt x="267" y="1336"/>
                </a:lnTo>
                <a:lnTo>
                  <a:pt x="267" y="1336"/>
                </a:lnTo>
                <a:lnTo>
                  <a:pt x="273" y="1338"/>
                </a:lnTo>
                <a:lnTo>
                  <a:pt x="281" y="1340"/>
                </a:lnTo>
                <a:lnTo>
                  <a:pt x="303" y="1343"/>
                </a:lnTo>
                <a:lnTo>
                  <a:pt x="329" y="1346"/>
                </a:lnTo>
                <a:lnTo>
                  <a:pt x="374" y="1343"/>
                </a:lnTo>
                <a:lnTo>
                  <a:pt x="374" y="1343"/>
                </a:lnTo>
                <a:lnTo>
                  <a:pt x="373" y="1344"/>
                </a:lnTo>
                <a:lnTo>
                  <a:pt x="373" y="1349"/>
                </a:lnTo>
                <a:lnTo>
                  <a:pt x="374" y="1352"/>
                </a:lnTo>
                <a:lnTo>
                  <a:pt x="375" y="1355"/>
                </a:lnTo>
                <a:lnTo>
                  <a:pt x="378" y="1358"/>
                </a:lnTo>
                <a:lnTo>
                  <a:pt x="381" y="1360"/>
                </a:lnTo>
                <a:lnTo>
                  <a:pt x="381" y="1360"/>
                </a:lnTo>
                <a:lnTo>
                  <a:pt x="386" y="1361"/>
                </a:lnTo>
                <a:lnTo>
                  <a:pt x="393" y="1363"/>
                </a:lnTo>
                <a:lnTo>
                  <a:pt x="411" y="1363"/>
                </a:lnTo>
                <a:lnTo>
                  <a:pt x="429" y="1360"/>
                </a:lnTo>
                <a:lnTo>
                  <a:pt x="446" y="1360"/>
                </a:lnTo>
                <a:lnTo>
                  <a:pt x="446" y="1360"/>
                </a:lnTo>
                <a:lnTo>
                  <a:pt x="453" y="1360"/>
                </a:lnTo>
                <a:lnTo>
                  <a:pt x="462" y="1358"/>
                </a:lnTo>
                <a:lnTo>
                  <a:pt x="482" y="1350"/>
                </a:lnTo>
                <a:lnTo>
                  <a:pt x="504" y="1343"/>
                </a:lnTo>
                <a:lnTo>
                  <a:pt x="516" y="1340"/>
                </a:lnTo>
                <a:lnTo>
                  <a:pt x="529" y="1338"/>
                </a:lnTo>
                <a:lnTo>
                  <a:pt x="529" y="1338"/>
                </a:lnTo>
                <a:lnTo>
                  <a:pt x="552" y="1335"/>
                </a:lnTo>
                <a:lnTo>
                  <a:pt x="569" y="1331"/>
                </a:lnTo>
                <a:lnTo>
                  <a:pt x="579" y="1328"/>
                </a:lnTo>
                <a:lnTo>
                  <a:pt x="582" y="1326"/>
                </a:lnTo>
                <a:lnTo>
                  <a:pt x="582" y="1326"/>
                </a:lnTo>
                <a:lnTo>
                  <a:pt x="582" y="1308"/>
                </a:lnTo>
                <a:lnTo>
                  <a:pt x="580" y="1282"/>
                </a:lnTo>
                <a:lnTo>
                  <a:pt x="580" y="1282"/>
                </a:lnTo>
                <a:lnTo>
                  <a:pt x="579" y="1273"/>
                </a:lnTo>
                <a:lnTo>
                  <a:pt x="575" y="1266"/>
                </a:lnTo>
                <a:lnTo>
                  <a:pt x="571" y="1260"/>
                </a:lnTo>
                <a:lnTo>
                  <a:pt x="568" y="1258"/>
                </a:lnTo>
                <a:lnTo>
                  <a:pt x="568" y="1258"/>
                </a:lnTo>
                <a:lnTo>
                  <a:pt x="564" y="1254"/>
                </a:lnTo>
                <a:lnTo>
                  <a:pt x="558" y="1248"/>
                </a:lnTo>
                <a:lnTo>
                  <a:pt x="551" y="1239"/>
                </a:lnTo>
                <a:lnTo>
                  <a:pt x="551" y="1239"/>
                </a:lnTo>
                <a:lnTo>
                  <a:pt x="549" y="1234"/>
                </a:lnTo>
                <a:lnTo>
                  <a:pt x="544" y="1218"/>
                </a:lnTo>
                <a:lnTo>
                  <a:pt x="541" y="1207"/>
                </a:lnTo>
                <a:lnTo>
                  <a:pt x="540" y="1194"/>
                </a:lnTo>
                <a:lnTo>
                  <a:pt x="539" y="1178"/>
                </a:lnTo>
                <a:lnTo>
                  <a:pt x="539" y="1160"/>
                </a:lnTo>
                <a:lnTo>
                  <a:pt x="539" y="1160"/>
                </a:lnTo>
                <a:lnTo>
                  <a:pt x="543" y="1068"/>
                </a:lnTo>
                <a:lnTo>
                  <a:pt x="544" y="1023"/>
                </a:lnTo>
                <a:lnTo>
                  <a:pt x="543" y="1005"/>
                </a:lnTo>
                <a:lnTo>
                  <a:pt x="541" y="992"/>
                </a:lnTo>
                <a:lnTo>
                  <a:pt x="541" y="992"/>
                </a:lnTo>
                <a:lnTo>
                  <a:pt x="535" y="953"/>
                </a:lnTo>
                <a:lnTo>
                  <a:pt x="534" y="936"/>
                </a:lnTo>
                <a:lnTo>
                  <a:pt x="597" y="794"/>
                </a:lnTo>
                <a:lnTo>
                  <a:pt x="622" y="794"/>
                </a:lnTo>
                <a:lnTo>
                  <a:pt x="622" y="794"/>
                </a:lnTo>
                <a:lnTo>
                  <a:pt x="628" y="782"/>
                </a:lnTo>
                <a:lnTo>
                  <a:pt x="644" y="752"/>
                </a:lnTo>
                <a:lnTo>
                  <a:pt x="652" y="735"/>
                </a:lnTo>
                <a:lnTo>
                  <a:pt x="661" y="717"/>
                </a:lnTo>
                <a:lnTo>
                  <a:pt x="667" y="700"/>
                </a:lnTo>
                <a:lnTo>
                  <a:pt x="670" y="687"/>
                </a:lnTo>
                <a:lnTo>
                  <a:pt x="670" y="687"/>
                </a:lnTo>
                <a:lnTo>
                  <a:pt x="673" y="673"/>
                </a:lnTo>
                <a:lnTo>
                  <a:pt x="674" y="655"/>
                </a:lnTo>
                <a:lnTo>
                  <a:pt x="674" y="633"/>
                </a:lnTo>
                <a:lnTo>
                  <a:pt x="674" y="610"/>
                </a:lnTo>
                <a:lnTo>
                  <a:pt x="671" y="586"/>
                </a:lnTo>
                <a:lnTo>
                  <a:pt x="669" y="563"/>
                </a:lnTo>
                <a:lnTo>
                  <a:pt x="665" y="541"/>
                </a:lnTo>
                <a:lnTo>
                  <a:pt x="661" y="521"/>
                </a:lnTo>
                <a:lnTo>
                  <a:pt x="661" y="521"/>
                </a:lnTo>
                <a:lnTo>
                  <a:pt x="654" y="504"/>
                </a:lnTo>
                <a:lnTo>
                  <a:pt x="647" y="491"/>
                </a:lnTo>
                <a:lnTo>
                  <a:pt x="640" y="479"/>
                </a:lnTo>
                <a:lnTo>
                  <a:pt x="633" y="470"/>
                </a:lnTo>
                <a:lnTo>
                  <a:pt x="627" y="463"/>
                </a:lnTo>
                <a:lnTo>
                  <a:pt x="622" y="458"/>
                </a:lnTo>
                <a:lnTo>
                  <a:pt x="617" y="456"/>
                </a:lnTo>
                <a:lnTo>
                  <a:pt x="617" y="456"/>
                </a:lnTo>
                <a:lnTo>
                  <a:pt x="618" y="454"/>
                </a:lnTo>
                <a:lnTo>
                  <a:pt x="620" y="447"/>
                </a:lnTo>
                <a:lnTo>
                  <a:pt x="621" y="443"/>
                </a:lnTo>
                <a:lnTo>
                  <a:pt x="621" y="439"/>
                </a:lnTo>
                <a:lnTo>
                  <a:pt x="620" y="433"/>
                </a:lnTo>
                <a:lnTo>
                  <a:pt x="617" y="428"/>
                </a:lnTo>
                <a:lnTo>
                  <a:pt x="617" y="428"/>
                </a:lnTo>
                <a:lnTo>
                  <a:pt x="604" y="409"/>
                </a:lnTo>
                <a:lnTo>
                  <a:pt x="597" y="399"/>
                </a:lnTo>
                <a:lnTo>
                  <a:pt x="589" y="387"/>
                </a:lnTo>
                <a:lnTo>
                  <a:pt x="589" y="387"/>
                </a:lnTo>
                <a:lnTo>
                  <a:pt x="576" y="361"/>
                </a:lnTo>
                <a:lnTo>
                  <a:pt x="564" y="342"/>
                </a:lnTo>
                <a:lnTo>
                  <a:pt x="551" y="319"/>
                </a:lnTo>
                <a:lnTo>
                  <a:pt x="535" y="295"/>
                </a:lnTo>
                <a:lnTo>
                  <a:pt x="518" y="272"/>
                </a:lnTo>
                <a:lnTo>
                  <a:pt x="500" y="251"/>
                </a:lnTo>
                <a:lnTo>
                  <a:pt x="492" y="242"/>
                </a:lnTo>
                <a:lnTo>
                  <a:pt x="484" y="233"/>
                </a:lnTo>
                <a:lnTo>
                  <a:pt x="484" y="233"/>
                </a:lnTo>
                <a:lnTo>
                  <a:pt x="450" y="203"/>
                </a:lnTo>
                <a:lnTo>
                  <a:pt x="420" y="175"/>
                </a:lnTo>
                <a:lnTo>
                  <a:pt x="408" y="163"/>
                </a:lnTo>
                <a:lnTo>
                  <a:pt x="396" y="154"/>
                </a:lnTo>
                <a:lnTo>
                  <a:pt x="385" y="145"/>
                </a:lnTo>
                <a:lnTo>
                  <a:pt x="376" y="140"/>
                </a:lnTo>
                <a:lnTo>
                  <a:pt x="376" y="140"/>
                </a:lnTo>
                <a:lnTo>
                  <a:pt x="366" y="138"/>
                </a:lnTo>
                <a:lnTo>
                  <a:pt x="352" y="136"/>
                </a:lnTo>
                <a:lnTo>
                  <a:pt x="337" y="136"/>
                </a:lnTo>
                <a:lnTo>
                  <a:pt x="321" y="134"/>
                </a:lnTo>
                <a:lnTo>
                  <a:pt x="293" y="134"/>
                </a:lnTo>
                <a:lnTo>
                  <a:pt x="277" y="136"/>
                </a:lnTo>
                <a:lnTo>
                  <a:pt x="277" y="136"/>
                </a:lnTo>
                <a:lnTo>
                  <a:pt x="272" y="136"/>
                </a:lnTo>
                <a:lnTo>
                  <a:pt x="267" y="133"/>
                </a:lnTo>
                <a:lnTo>
                  <a:pt x="257" y="128"/>
                </a:lnTo>
                <a:lnTo>
                  <a:pt x="248" y="124"/>
                </a:lnTo>
                <a:lnTo>
                  <a:pt x="244" y="121"/>
                </a:lnTo>
                <a:lnTo>
                  <a:pt x="242" y="121"/>
                </a:lnTo>
                <a:lnTo>
                  <a:pt x="242" y="121"/>
                </a:lnTo>
                <a:lnTo>
                  <a:pt x="246" y="119"/>
                </a:lnTo>
                <a:lnTo>
                  <a:pt x="260" y="113"/>
                </a:lnTo>
                <a:lnTo>
                  <a:pt x="267" y="108"/>
                </a:lnTo>
                <a:lnTo>
                  <a:pt x="274" y="103"/>
                </a:lnTo>
                <a:lnTo>
                  <a:pt x="279" y="97"/>
                </a:lnTo>
                <a:lnTo>
                  <a:pt x="280" y="95"/>
                </a:lnTo>
                <a:lnTo>
                  <a:pt x="281" y="92"/>
                </a:lnTo>
                <a:lnTo>
                  <a:pt x="281" y="92"/>
                </a:lnTo>
                <a:lnTo>
                  <a:pt x="281" y="80"/>
                </a:lnTo>
                <a:lnTo>
                  <a:pt x="280" y="71"/>
                </a:lnTo>
                <a:lnTo>
                  <a:pt x="279" y="60"/>
                </a:lnTo>
                <a:lnTo>
                  <a:pt x="262" y="67"/>
                </a:lnTo>
                <a:lnTo>
                  <a:pt x="262" y="48"/>
                </a:lnTo>
                <a:lnTo>
                  <a:pt x="244" y="57"/>
                </a:lnTo>
                <a:lnTo>
                  <a:pt x="244" y="57"/>
                </a:lnTo>
                <a:lnTo>
                  <a:pt x="243" y="57"/>
                </a:lnTo>
                <a:lnTo>
                  <a:pt x="238" y="55"/>
                </a:lnTo>
                <a:lnTo>
                  <a:pt x="228" y="48"/>
                </a:lnTo>
                <a:lnTo>
                  <a:pt x="215" y="33"/>
                </a:lnTo>
                <a:lnTo>
                  <a:pt x="215" y="33"/>
                </a:lnTo>
                <a:lnTo>
                  <a:pt x="207" y="25"/>
                </a:lnTo>
                <a:lnTo>
                  <a:pt x="196" y="18"/>
                </a:lnTo>
                <a:lnTo>
                  <a:pt x="185" y="10"/>
                </a:lnTo>
                <a:lnTo>
                  <a:pt x="173" y="6"/>
                </a:lnTo>
                <a:lnTo>
                  <a:pt x="161" y="2"/>
                </a:lnTo>
                <a:lnTo>
                  <a:pt x="149" y="0"/>
                </a:lnTo>
                <a:lnTo>
                  <a:pt x="137" y="0"/>
                </a:lnTo>
                <a:lnTo>
                  <a:pt x="125" y="2"/>
                </a:lnTo>
                <a:lnTo>
                  <a:pt x="125" y="2"/>
                </a:lnTo>
                <a:lnTo>
                  <a:pt x="115" y="6"/>
                </a:lnTo>
                <a:lnTo>
                  <a:pt x="107" y="10"/>
                </a:lnTo>
                <a:lnTo>
                  <a:pt x="101" y="16"/>
                </a:lnTo>
                <a:lnTo>
                  <a:pt x="95" y="21"/>
                </a:lnTo>
                <a:lnTo>
                  <a:pt x="89" y="32"/>
                </a:lnTo>
                <a:lnTo>
                  <a:pt x="86" y="36"/>
                </a:lnTo>
                <a:lnTo>
                  <a:pt x="86" y="36"/>
                </a:lnTo>
                <a:lnTo>
                  <a:pt x="88" y="38"/>
                </a:lnTo>
                <a:lnTo>
                  <a:pt x="89" y="41"/>
                </a:lnTo>
                <a:lnTo>
                  <a:pt x="86" y="43"/>
                </a:lnTo>
                <a:lnTo>
                  <a:pt x="86" y="43"/>
                </a:lnTo>
                <a:lnTo>
                  <a:pt x="62" y="62"/>
                </a:lnTo>
                <a:lnTo>
                  <a:pt x="47" y="75"/>
                </a:lnTo>
                <a:lnTo>
                  <a:pt x="41" y="80"/>
                </a:lnTo>
                <a:lnTo>
                  <a:pt x="38" y="85"/>
                </a:lnTo>
                <a:lnTo>
                  <a:pt x="38" y="85"/>
                </a:lnTo>
                <a:lnTo>
                  <a:pt x="30" y="98"/>
                </a:lnTo>
                <a:lnTo>
                  <a:pt x="25" y="106"/>
                </a:lnTo>
                <a:lnTo>
                  <a:pt x="24" y="112"/>
                </a:lnTo>
                <a:lnTo>
                  <a:pt x="24" y="112"/>
                </a:lnTo>
                <a:lnTo>
                  <a:pt x="24" y="120"/>
                </a:lnTo>
                <a:lnTo>
                  <a:pt x="24" y="126"/>
                </a:lnTo>
                <a:lnTo>
                  <a:pt x="24" y="126"/>
                </a:lnTo>
                <a:lnTo>
                  <a:pt x="18" y="137"/>
                </a:lnTo>
                <a:lnTo>
                  <a:pt x="14" y="145"/>
                </a:lnTo>
                <a:lnTo>
                  <a:pt x="24" y="150"/>
                </a:lnTo>
                <a:lnTo>
                  <a:pt x="26" y="160"/>
                </a:lnTo>
                <a:lnTo>
                  <a:pt x="38" y="165"/>
                </a:lnTo>
                <a:lnTo>
                  <a:pt x="38" y="165"/>
                </a:lnTo>
                <a:lnTo>
                  <a:pt x="36" y="174"/>
                </a:lnTo>
                <a:lnTo>
                  <a:pt x="31" y="195"/>
                </a:lnTo>
                <a:lnTo>
                  <a:pt x="30" y="205"/>
                </a:lnTo>
                <a:lnTo>
                  <a:pt x="30" y="215"/>
                </a:lnTo>
                <a:lnTo>
                  <a:pt x="30" y="221"/>
                </a:lnTo>
                <a:lnTo>
                  <a:pt x="31" y="224"/>
                </a:lnTo>
                <a:lnTo>
                  <a:pt x="33" y="224"/>
                </a:lnTo>
                <a:lnTo>
                  <a:pt x="33" y="224"/>
                </a:lnTo>
                <a:lnTo>
                  <a:pt x="38" y="222"/>
                </a:lnTo>
                <a:lnTo>
                  <a:pt x="43" y="218"/>
                </a:lnTo>
                <a:lnTo>
                  <a:pt x="56" y="205"/>
                </a:lnTo>
                <a:lnTo>
                  <a:pt x="72" y="187"/>
                </a:lnTo>
                <a:lnTo>
                  <a:pt x="101" y="211"/>
                </a:lnTo>
                <a:lnTo>
                  <a:pt x="101" y="211"/>
                </a:lnTo>
                <a:lnTo>
                  <a:pt x="104" y="216"/>
                </a:lnTo>
                <a:lnTo>
                  <a:pt x="108" y="221"/>
                </a:lnTo>
                <a:lnTo>
                  <a:pt x="110" y="224"/>
                </a:lnTo>
                <a:lnTo>
                  <a:pt x="110" y="224"/>
                </a:lnTo>
                <a:lnTo>
                  <a:pt x="136" y="236"/>
                </a:lnTo>
                <a:lnTo>
                  <a:pt x="143" y="263"/>
                </a:lnTo>
                <a:lnTo>
                  <a:pt x="143" y="263"/>
                </a:lnTo>
                <a:lnTo>
                  <a:pt x="153" y="285"/>
                </a:lnTo>
                <a:lnTo>
                  <a:pt x="169" y="321"/>
                </a:lnTo>
                <a:lnTo>
                  <a:pt x="169" y="321"/>
                </a:lnTo>
                <a:lnTo>
                  <a:pt x="185" y="361"/>
                </a:lnTo>
                <a:lnTo>
                  <a:pt x="192" y="380"/>
                </a:lnTo>
                <a:lnTo>
                  <a:pt x="196" y="392"/>
                </a:lnTo>
                <a:lnTo>
                  <a:pt x="203" y="428"/>
                </a:lnTo>
                <a:lnTo>
                  <a:pt x="218" y="433"/>
                </a:lnTo>
                <a:lnTo>
                  <a:pt x="218" y="433"/>
                </a:lnTo>
                <a:lnTo>
                  <a:pt x="232" y="573"/>
                </a:lnTo>
                <a:lnTo>
                  <a:pt x="232" y="573"/>
                </a:lnTo>
                <a:lnTo>
                  <a:pt x="243" y="663"/>
                </a:lnTo>
                <a:lnTo>
                  <a:pt x="250" y="724"/>
                </a:lnTo>
                <a:lnTo>
                  <a:pt x="251" y="745"/>
                </a:lnTo>
                <a:lnTo>
                  <a:pt x="252" y="756"/>
                </a:lnTo>
                <a:lnTo>
                  <a:pt x="252" y="756"/>
                </a:lnTo>
                <a:lnTo>
                  <a:pt x="249" y="771"/>
                </a:lnTo>
                <a:lnTo>
                  <a:pt x="248" y="779"/>
                </a:lnTo>
                <a:lnTo>
                  <a:pt x="248" y="785"/>
                </a:lnTo>
                <a:lnTo>
                  <a:pt x="248" y="785"/>
                </a:lnTo>
                <a:lnTo>
                  <a:pt x="250" y="794"/>
                </a:lnTo>
                <a:lnTo>
                  <a:pt x="251" y="803"/>
                </a:lnTo>
                <a:lnTo>
                  <a:pt x="252" y="816"/>
                </a:lnTo>
                <a:lnTo>
                  <a:pt x="252" y="816"/>
                </a:lnTo>
                <a:lnTo>
                  <a:pt x="252" y="824"/>
                </a:lnTo>
                <a:lnTo>
                  <a:pt x="255" y="834"/>
                </a:lnTo>
                <a:lnTo>
                  <a:pt x="261" y="851"/>
                </a:lnTo>
                <a:lnTo>
                  <a:pt x="269" y="870"/>
                </a:lnTo>
                <a:lnTo>
                  <a:pt x="77" y="1296"/>
                </a:lnTo>
                <a:lnTo>
                  <a:pt x="8" y="1291"/>
                </a:lnTo>
                <a:lnTo>
                  <a:pt x="8" y="1291"/>
                </a:lnTo>
                <a:lnTo>
                  <a:pt x="6" y="1295"/>
                </a:lnTo>
                <a:lnTo>
                  <a:pt x="3" y="1300"/>
                </a:lnTo>
                <a:lnTo>
                  <a:pt x="1" y="1305"/>
                </a:lnTo>
                <a:lnTo>
                  <a:pt x="0" y="1311"/>
                </a:lnTo>
                <a:lnTo>
                  <a:pt x="0" y="1317"/>
                </a:lnTo>
                <a:lnTo>
                  <a:pt x="3" y="1323"/>
                </a:lnTo>
                <a:lnTo>
                  <a:pt x="6" y="1325"/>
                </a:lnTo>
                <a:lnTo>
                  <a:pt x="8" y="1329"/>
                </a:lnTo>
                <a:lnTo>
                  <a:pt x="8" y="1329"/>
                </a:lnTo>
                <a:lnTo>
                  <a:pt x="17" y="1334"/>
                </a:lnTo>
                <a:lnTo>
                  <a:pt x="25" y="1337"/>
                </a:lnTo>
                <a:lnTo>
                  <a:pt x="33" y="1341"/>
                </a:lnTo>
                <a:lnTo>
                  <a:pt x="42" y="1343"/>
                </a:lnTo>
                <a:lnTo>
                  <a:pt x="50" y="1344"/>
                </a:lnTo>
                <a:lnTo>
                  <a:pt x="59" y="1344"/>
                </a:lnTo>
                <a:lnTo>
                  <a:pt x="68" y="1343"/>
                </a:lnTo>
                <a:lnTo>
                  <a:pt x="77" y="1341"/>
                </a:lnTo>
                <a:lnTo>
                  <a:pt x="77" y="1341"/>
                </a:lnTo>
                <a:lnTo>
                  <a:pt x="91" y="1335"/>
                </a:lnTo>
                <a:lnTo>
                  <a:pt x="101" y="1330"/>
                </a:lnTo>
                <a:lnTo>
                  <a:pt x="106" y="1325"/>
                </a:lnTo>
                <a:lnTo>
                  <a:pt x="108" y="1322"/>
                </a:lnTo>
                <a:lnTo>
                  <a:pt x="108" y="1322"/>
                </a:lnTo>
                <a:lnTo>
                  <a:pt x="108" y="1318"/>
                </a:lnTo>
                <a:lnTo>
                  <a:pt x="108" y="1314"/>
                </a:lnTo>
                <a:lnTo>
                  <a:pt x="106" y="1306"/>
                </a:lnTo>
                <a:lnTo>
                  <a:pt x="101" y="1294"/>
                </a:lnTo>
                <a:lnTo>
                  <a:pt x="291" y="868"/>
                </a:lnTo>
                <a:lnTo>
                  <a:pt x="310" y="839"/>
                </a:lnTo>
                <a:lnTo>
                  <a:pt x="310" y="839"/>
                </a:lnTo>
                <a:lnTo>
                  <a:pt x="311" y="839"/>
                </a:lnTo>
                <a:lnTo>
                  <a:pt x="315" y="840"/>
                </a:lnTo>
                <a:lnTo>
                  <a:pt x="320" y="839"/>
                </a:lnTo>
                <a:lnTo>
                  <a:pt x="322" y="838"/>
                </a:lnTo>
                <a:lnTo>
                  <a:pt x="325" y="836"/>
                </a:lnTo>
                <a:lnTo>
                  <a:pt x="325" y="836"/>
                </a:lnTo>
                <a:close/>
                <a:moveTo>
                  <a:pt x="286" y="390"/>
                </a:moveTo>
                <a:lnTo>
                  <a:pt x="334" y="423"/>
                </a:lnTo>
                <a:lnTo>
                  <a:pt x="344" y="440"/>
                </a:lnTo>
                <a:lnTo>
                  <a:pt x="356" y="475"/>
                </a:lnTo>
                <a:lnTo>
                  <a:pt x="356" y="475"/>
                </a:lnTo>
                <a:lnTo>
                  <a:pt x="343" y="527"/>
                </a:lnTo>
                <a:lnTo>
                  <a:pt x="333" y="564"/>
                </a:lnTo>
                <a:lnTo>
                  <a:pt x="329" y="582"/>
                </a:lnTo>
                <a:lnTo>
                  <a:pt x="329" y="582"/>
                </a:lnTo>
                <a:lnTo>
                  <a:pt x="326" y="598"/>
                </a:lnTo>
                <a:lnTo>
                  <a:pt x="315" y="628"/>
                </a:lnTo>
                <a:lnTo>
                  <a:pt x="301" y="673"/>
                </a:lnTo>
                <a:lnTo>
                  <a:pt x="301" y="673"/>
                </a:lnTo>
                <a:lnTo>
                  <a:pt x="291" y="582"/>
                </a:lnTo>
                <a:lnTo>
                  <a:pt x="291" y="582"/>
                </a:lnTo>
                <a:lnTo>
                  <a:pt x="290" y="552"/>
                </a:lnTo>
                <a:lnTo>
                  <a:pt x="291" y="506"/>
                </a:lnTo>
                <a:lnTo>
                  <a:pt x="292" y="461"/>
                </a:lnTo>
                <a:lnTo>
                  <a:pt x="293" y="435"/>
                </a:lnTo>
                <a:lnTo>
                  <a:pt x="293" y="435"/>
                </a:lnTo>
                <a:lnTo>
                  <a:pt x="293" y="431"/>
                </a:lnTo>
                <a:lnTo>
                  <a:pt x="293" y="423"/>
                </a:lnTo>
                <a:lnTo>
                  <a:pt x="290" y="408"/>
                </a:lnTo>
                <a:lnTo>
                  <a:pt x="286" y="390"/>
                </a:lnTo>
                <a:lnTo>
                  <a:pt x="286" y="390"/>
                </a:lnTo>
                <a:close/>
                <a:moveTo>
                  <a:pt x="434" y="1036"/>
                </a:moveTo>
                <a:lnTo>
                  <a:pt x="432" y="1001"/>
                </a:lnTo>
                <a:lnTo>
                  <a:pt x="432" y="1001"/>
                </a:lnTo>
                <a:lnTo>
                  <a:pt x="450" y="1057"/>
                </a:lnTo>
                <a:lnTo>
                  <a:pt x="463" y="1101"/>
                </a:lnTo>
                <a:lnTo>
                  <a:pt x="473" y="1139"/>
                </a:lnTo>
                <a:lnTo>
                  <a:pt x="473" y="1139"/>
                </a:lnTo>
                <a:lnTo>
                  <a:pt x="475" y="1152"/>
                </a:lnTo>
                <a:lnTo>
                  <a:pt x="476" y="1165"/>
                </a:lnTo>
                <a:lnTo>
                  <a:pt x="478" y="1188"/>
                </a:lnTo>
                <a:lnTo>
                  <a:pt x="476" y="1205"/>
                </a:lnTo>
                <a:lnTo>
                  <a:pt x="475" y="1214"/>
                </a:lnTo>
                <a:lnTo>
                  <a:pt x="475" y="1214"/>
                </a:lnTo>
                <a:lnTo>
                  <a:pt x="475" y="1217"/>
                </a:lnTo>
                <a:lnTo>
                  <a:pt x="474" y="1220"/>
                </a:lnTo>
                <a:lnTo>
                  <a:pt x="470" y="1224"/>
                </a:lnTo>
                <a:lnTo>
                  <a:pt x="470" y="1224"/>
                </a:lnTo>
                <a:lnTo>
                  <a:pt x="463" y="1241"/>
                </a:lnTo>
                <a:lnTo>
                  <a:pt x="463" y="1241"/>
                </a:lnTo>
                <a:lnTo>
                  <a:pt x="452" y="1258"/>
                </a:lnTo>
                <a:lnTo>
                  <a:pt x="441" y="1272"/>
                </a:lnTo>
                <a:lnTo>
                  <a:pt x="434" y="1036"/>
                </a:lnTo>
                <a:close/>
              </a:path>
            </a:pathLst>
          </a:cu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653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277</Words>
  <Application>Microsoft Office PowerPoint</Application>
  <PresentationFormat>A4 210 x 297 mm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07やさしさゴシック</vt:lpstr>
      <vt:lpstr>HG創英ﾌﾟﾚｾﾞﾝｽEB</vt:lpstr>
      <vt:lpstr>UD デジタル 教科書体 NK-B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AYUMI_KATOU</dc:creator>
  <cp:lastModifiedBy>KATOU TAKUMA</cp:lastModifiedBy>
  <cp:revision>11</cp:revision>
  <cp:lastPrinted>2019-07-23T11:34:38Z</cp:lastPrinted>
  <dcterms:created xsi:type="dcterms:W3CDTF">2019-07-23T09:45:20Z</dcterms:created>
  <dcterms:modified xsi:type="dcterms:W3CDTF">2019-09-17T01:46:57Z</dcterms:modified>
</cp:coreProperties>
</file>